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69696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13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13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14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15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14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13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13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14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0" defTabSz="825500">
              <a:buClrTx/>
              <a:buSzTx/>
              <a:buNone/>
              <a:defRPr spc="-55" sz="5500"/>
            </a:lvl2pPr>
            <a:lvl3pPr marL="0" indent="0" defTabSz="825500">
              <a:buClrTx/>
              <a:buSzTx/>
              <a:buNone/>
              <a:defRPr spc="-55" sz="5500"/>
            </a:lvl3pPr>
            <a:lvl4pPr marL="0" indent="0" defTabSz="825500">
              <a:buClrTx/>
              <a:buSzTx/>
              <a:buNone/>
              <a:defRPr spc="-55" sz="5500"/>
            </a:lvl4pPr>
            <a:lvl5pPr marL="0" indent="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RIC KIM CONQUER YOUR FEARS ONLINE WORKSHOP"/>
          <p:cNvSpPr txBox="1"/>
          <p:nvPr>
            <p:ph type="ctrTitle"/>
          </p:nvPr>
        </p:nvSpPr>
        <p:spPr>
          <a:xfrm>
            <a:off x="1270000" y="-31462"/>
            <a:ext cx="21844000" cy="3879454"/>
          </a:xfrm>
          <a:prstGeom prst="rect">
            <a:avLst/>
          </a:prstGeom>
        </p:spPr>
        <p:txBody>
          <a:bodyPr/>
          <a:lstStyle/>
          <a:p>
            <a:pPr/>
            <a:r>
              <a:t>ERIC KIM CONQUER YOUR FEARS ONLINE WORKSHOP</a:t>
            </a:r>
          </a:p>
        </p:txBody>
      </p:sp>
      <p:sp>
        <p:nvSpPr>
          <p:cNvPr id="152" name="MARK I / OPEN SOURCE"/>
          <p:cNvSpPr txBox="1"/>
          <p:nvPr>
            <p:ph type="body" idx="13"/>
          </p:nvPr>
        </p:nvSpPr>
        <p:spPr>
          <a:xfrm>
            <a:off x="1270000" y="12651854"/>
            <a:ext cx="218440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MARK I / OPEN SOURCE</a:t>
            </a:r>
          </a:p>
        </p:txBody>
      </p:sp>
      <p:pic>
        <p:nvPicPr>
          <p:cNvPr id="153" name="pick ERIC KIM photography black and white 00012.jpeg" descr="pick ERIC KIM photography black and white 00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0682" y="4156912"/>
            <a:ext cx="12302636" cy="818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at is Fear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What is Fear?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e Regret-Minimization Framework"/>
          <p:cNvSpPr txBox="1"/>
          <p:nvPr>
            <p:ph type="body" sz="half" idx="1"/>
          </p:nvPr>
        </p:nvSpPr>
        <p:spPr>
          <a:xfrm>
            <a:off x="1270000" y="154712"/>
            <a:ext cx="21844000" cy="4488604"/>
          </a:xfrm>
          <a:prstGeom prst="rect">
            <a:avLst/>
          </a:prstGeom>
        </p:spPr>
        <p:txBody>
          <a:bodyPr/>
          <a:lstStyle>
            <a:lvl1pPr defTabSz="1560536">
              <a:defRPr spc="-286" sz="14336"/>
            </a:lvl1pPr>
          </a:lstStyle>
          <a:p>
            <a:pPr/>
            <a:r>
              <a:t>The Regret-Minimization Framework</a:t>
            </a:r>
          </a:p>
        </p:txBody>
      </p:sp>
      <p:sp>
        <p:nvSpPr>
          <p:cNvPr id="183" name="“Imagine yourself at age 90 on your death-bed. What would have regretted NOT doing or attempting in life?”…"/>
          <p:cNvSpPr txBox="1"/>
          <p:nvPr>
            <p:ph type="body" idx="13"/>
          </p:nvPr>
        </p:nvSpPr>
        <p:spPr>
          <a:xfrm>
            <a:off x="11688449" y="6906004"/>
            <a:ext cx="11253043" cy="49605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“Imagine yourself at age 90 on your death-bed. What would have regretted </a:t>
            </a:r>
            <a:r>
              <a:rPr i="1">
                <a:latin typeface="Graphik"/>
                <a:ea typeface="Graphik"/>
                <a:cs typeface="Graphik"/>
                <a:sym typeface="Graphik"/>
              </a:rPr>
              <a:t>NOT</a:t>
            </a:r>
            <a:r>
              <a:t> doing or attempting in life?”</a:t>
            </a:r>
          </a:p>
          <a:p>
            <a:pPr/>
          </a:p>
          <a:p>
            <a:pPr/>
            <a:r>
              <a:t> - JEFF BEZOS</a:t>
            </a:r>
          </a:p>
        </p:txBody>
      </p:sp>
      <p:pic>
        <p:nvPicPr>
          <p:cNvPr id="184" name="ERIC KIM photography black and white monochrome pick -32.jpeg" descr="ERIC KIM photography black and white monochrome pick -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111" y="5154653"/>
            <a:ext cx="11580551" cy="7720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actical Fear-Conquering Exercises"/>
          <p:cNvSpPr txBox="1"/>
          <p:nvPr>
            <p:ph type="body" sz="half" idx="1"/>
          </p:nvPr>
        </p:nvSpPr>
        <p:spPr>
          <a:xfrm>
            <a:off x="1270000" y="-726283"/>
            <a:ext cx="21844000" cy="4394201"/>
          </a:xfrm>
          <a:prstGeom prst="rect">
            <a:avLst/>
          </a:prstGeom>
        </p:spPr>
        <p:txBody>
          <a:bodyPr/>
          <a:lstStyle/>
          <a:p>
            <a:pPr/>
            <a:r>
              <a:t>Practical Fear-Conquering Exercises</a:t>
            </a:r>
          </a:p>
        </p:txBody>
      </p:sp>
      <p:pic>
        <p:nvPicPr>
          <p:cNvPr id="187" name="ERIC KIM photography black and white monochrome pick -02.jpeg" descr="ERIC KIM photography black and white monochrome pick -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524" y="3408561"/>
            <a:ext cx="13964981" cy="9249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al life people vs People in the Abstract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Real life people vs People in the Abstract</a:t>
            </a:r>
          </a:p>
        </p:txBody>
      </p:sp>
      <p:sp>
        <p:nvSpPr>
          <p:cNvPr id="190" name="Do you love people in the flesh or the abstract?"/>
          <p:cNvSpPr txBox="1"/>
          <p:nvPr>
            <p:ph type="body" sz="half" idx="1"/>
          </p:nvPr>
        </p:nvSpPr>
        <p:spPr>
          <a:xfrm>
            <a:off x="1158826" y="4659369"/>
            <a:ext cx="21844001" cy="4394201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Do you love people in the flesh or the abstract?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Are Your Personal Fear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Your Personal Fears?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s Fear Getting In Your Way from Achieving and Realizing Your Dreams?"/>
          <p:cNvSpPr txBox="1"/>
          <p:nvPr>
            <p:ph type="body" sz="half" idx="1"/>
          </p:nvPr>
        </p:nvSpPr>
        <p:spPr>
          <a:xfrm>
            <a:off x="1270000" y="-726283"/>
            <a:ext cx="21844000" cy="4394201"/>
          </a:xfrm>
          <a:prstGeom prst="rect">
            <a:avLst/>
          </a:prstGeom>
        </p:spPr>
        <p:txBody>
          <a:bodyPr/>
          <a:lstStyle/>
          <a:p>
            <a:pPr/>
            <a:r>
              <a:t>Is Fear Getting In Your Way from Achieving and Realizing Your Dreams?</a:t>
            </a:r>
          </a:p>
        </p:txBody>
      </p:sp>
      <p:pic>
        <p:nvPicPr>
          <p:cNvPr id="158" name="eric kim photography cuba havana - final pick 2020-01-24 at 12.13.19 PM 23.jpeg" descr="eric kim photography cuba havana - final pick 2020-01-24 at 12.13.19 PM 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1590" y="3371271"/>
            <a:ext cx="14390022" cy="9593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e Physiology of Fear"/>
          <p:cNvSpPr txBox="1"/>
          <p:nvPr>
            <p:ph type="body" sz="half" idx="1"/>
          </p:nvPr>
        </p:nvSpPr>
        <p:spPr>
          <a:xfrm>
            <a:off x="1270000" y="-726283"/>
            <a:ext cx="21844000" cy="4394201"/>
          </a:xfrm>
          <a:prstGeom prst="rect">
            <a:avLst/>
          </a:prstGeom>
        </p:spPr>
        <p:txBody>
          <a:bodyPr/>
          <a:lstStyle/>
          <a:p>
            <a:pPr/>
            <a:r>
              <a:t>The Physiology of Fear</a:t>
            </a:r>
          </a:p>
        </p:txBody>
      </p:sp>
      <p:pic>
        <p:nvPicPr>
          <p:cNvPr id="161" name="ERIC KIM photography black and white monochrome pick -34.jpeg" descr="ERIC KIM photography black and white monochrome pick -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7543" y="3001370"/>
            <a:ext cx="6259504" cy="9389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ERIC KIM photography black and white monochrome pick -35.jpeg" descr="ERIC KIM photography black and white monochrome pick -3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0538" y="3372616"/>
            <a:ext cx="14621321" cy="9684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THICS vs FEAR"/>
          <p:cNvSpPr txBox="1"/>
          <p:nvPr>
            <p:ph type="title"/>
          </p:nvPr>
        </p:nvSpPr>
        <p:spPr>
          <a:xfrm>
            <a:off x="1270000" y="-1624942"/>
            <a:ext cx="21844000" cy="3873501"/>
          </a:xfrm>
          <a:prstGeom prst="rect">
            <a:avLst/>
          </a:prstGeom>
        </p:spPr>
        <p:txBody>
          <a:bodyPr/>
          <a:lstStyle/>
          <a:p>
            <a:pPr/>
            <a:r>
              <a:t>ETHICS vs FEAR</a:t>
            </a:r>
          </a:p>
        </p:txBody>
      </p:sp>
      <p:pic>
        <p:nvPicPr>
          <p:cNvPr id="165" name="pick ERIC KIM photography black and white 00013.jpeg" descr="pick ERIC KIM photography black and white 00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457" y="2597018"/>
            <a:ext cx="16015086" cy="10611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hat is the Worst that Can Happen?"/>
          <p:cNvSpPr txBox="1"/>
          <p:nvPr>
            <p:ph type="title"/>
          </p:nvPr>
        </p:nvSpPr>
        <p:spPr>
          <a:xfrm>
            <a:off x="-75018" y="-1695146"/>
            <a:ext cx="24534036" cy="3877249"/>
          </a:xfrm>
          <a:prstGeom prst="rect">
            <a:avLst/>
          </a:prstGeom>
        </p:spPr>
        <p:txBody>
          <a:bodyPr/>
          <a:lstStyle/>
          <a:p>
            <a:pPr/>
            <a:r>
              <a:t>What is the Worst that Can Happen?</a:t>
            </a:r>
          </a:p>
        </p:txBody>
      </p:sp>
      <p:pic>
        <p:nvPicPr>
          <p:cNvPr id="168" name="pick ERIC KIM photography black and white 00001.jpeg" descr="pick ERIC KIM photography black and white 00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8531" y="2203730"/>
            <a:ext cx="7373958" cy="11133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ocially-Distant Street Photography"/>
          <p:cNvSpPr txBox="1"/>
          <p:nvPr>
            <p:ph type="title"/>
          </p:nvPr>
        </p:nvSpPr>
        <p:spPr>
          <a:xfrm>
            <a:off x="-75018" y="-1695146"/>
            <a:ext cx="24534036" cy="3877249"/>
          </a:xfrm>
          <a:prstGeom prst="rect">
            <a:avLst/>
          </a:prstGeom>
        </p:spPr>
        <p:txBody>
          <a:bodyPr/>
          <a:lstStyle/>
          <a:p>
            <a:pPr/>
            <a:r>
              <a:t>Socially-Distant Street Photography</a:t>
            </a:r>
          </a:p>
        </p:txBody>
      </p:sp>
      <p:pic>
        <p:nvPicPr>
          <p:cNvPr id="171" name="pick ERIC KIM photography black and white 00036.jpeg" descr="pick ERIC KIM photography black and white 000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1419" y="2707571"/>
            <a:ext cx="15701162" cy="1044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OICISM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STOICISM</a:t>
            </a:r>
          </a:p>
        </p:txBody>
      </p:sp>
      <p:sp>
        <p:nvSpPr>
          <p:cNvPr id="174" name="All upside from life, no downside.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All upside from life, no downside.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ERIC KIM photography home covid ricoh gr iii00048.jpeg" descr="ERIC KIM photography home covid ricoh gr iii00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977" y="554892"/>
            <a:ext cx="8404144" cy="12606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ERIC KIM photography home covid ricoh gr iii00054.jpeg" descr="ERIC KIM photography home covid ricoh gr iii0005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19055" y="685633"/>
            <a:ext cx="8200720" cy="546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ERIC KIM photography home covid ricoh gr iii00043.jpeg" descr="ERIC KIM photography home covid ricoh gr iii0004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62674" y="6726215"/>
            <a:ext cx="9177583" cy="6118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